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5C2"/>
    <a:srgbClr val="FF0000"/>
    <a:srgbClr val="000000"/>
    <a:srgbClr val="F5250F"/>
    <a:srgbClr val="BC3014"/>
    <a:srgbClr val="CE1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DC4B3-A8BB-4031-98C5-CC317476F790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575513-1F8F-40BD-88D2-C6661EABB4D8}">
      <dgm:prSet phldrT="[Текст]" custT="1"/>
      <dgm:spPr/>
      <dgm:t>
        <a:bodyPr/>
        <a:lstStyle/>
        <a:p>
          <a:r>
            <a:rPr lang="ru-RU" sz="1700" dirty="0">
              <a:latin typeface="Arial" panose="020B0604020202020204" pitchFamily="34" charset="0"/>
              <a:cs typeface="Arial" panose="020B0604020202020204" pitchFamily="34" charset="0"/>
            </a:rPr>
            <a:t>Автоматизированное проектирование в система КОМПАС -</a:t>
          </a:r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3D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73EF5E-AE71-41CB-B2B7-BF3A9F442BB4}" type="parTrans" cxnId="{5C4EDE85-503E-4907-B0CB-481005303BF7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2443A-8B6A-4E19-A557-1AEF7FC7DA06}" type="sibTrans" cxnId="{5C4EDE85-503E-4907-B0CB-481005303BF7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5D1B38-FA07-4BAA-A7C6-FBD7AA9529AA}">
      <dgm:prSet phldrT="[Текст]" custT="1"/>
      <dgm:spPr/>
      <dgm:t>
        <a:bodyPr/>
        <a:lstStyle/>
        <a:p>
          <a:r>
            <a:rPr lang="ru-RU" sz="1700" dirty="0">
              <a:latin typeface="Arial" panose="020B0604020202020204" pitchFamily="34" charset="0"/>
              <a:cs typeface="Arial" panose="020B0604020202020204" pitchFamily="34" charset="0"/>
            </a:rPr>
            <a:t>Эффективное трудоустройство и планирование карьеры</a:t>
          </a:r>
        </a:p>
      </dgm:t>
    </dgm:pt>
    <dgm:pt modelId="{025C5905-9A20-4E01-9F26-631EBD29DC45}" type="parTrans" cxnId="{512BFC2A-1311-48F8-B4CE-458D5AACED5F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63EFAB-1141-4E8C-B345-BB4B252D0FC6}" type="sibTrans" cxnId="{512BFC2A-1311-48F8-B4CE-458D5AACED5F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732EC4-D28C-4227-894F-24BB0738588C}">
      <dgm:prSet phldrT="[Текст]" custT="1"/>
      <dgm:spPr/>
      <dgm:t>
        <a:bodyPr/>
        <a:lstStyle/>
        <a:p>
          <a:r>
            <a:rPr lang="ru-RU" sz="1700" dirty="0">
              <a:latin typeface="Arial" panose="020B0604020202020204" pitchFamily="34" charset="0"/>
              <a:cs typeface="Arial" panose="020B0604020202020204" pitchFamily="34" charset="0"/>
            </a:rPr>
            <a:t>Эффективные продажи: теория и практика</a:t>
          </a:r>
        </a:p>
      </dgm:t>
    </dgm:pt>
    <dgm:pt modelId="{344945C2-79A8-40F0-A663-892BDD6BF7EA}" type="parTrans" cxnId="{BFDE2121-C3DC-4667-BBAD-CA3B431D0754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FAF6CB-163A-4675-9301-50EBD7797078}" type="sibTrans" cxnId="{BFDE2121-C3DC-4667-BBAD-CA3B431D0754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791C69-774E-4930-AD9A-F0128C64C67F}">
      <dgm:prSet phldrT="[Текст]" custT="1"/>
      <dgm:spPr/>
      <dgm:t>
        <a:bodyPr/>
        <a:lstStyle/>
        <a:p>
          <a:r>
            <a:rPr lang="ru-RU" sz="1700" b="0" dirty="0">
              <a:latin typeface="Arial" panose="020B0604020202020204" pitchFamily="34" charset="0"/>
              <a:cs typeface="Arial" panose="020B0604020202020204" pitchFamily="34" charset="0"/>
            </a:rPr>
            <a:t>«3</a:t>
          </a:r>
          <a:r>
            <a:rPr lang="en-US" sz="1700" b="0" dirty="0">
              <a:latin typeface="Arial" panose="020B0604020202020204" pitchFamily="34" charset="0"/>
              <a:cs typeface="Arial" panose="020B0604020202020204" pitchFamily="34" charset="0"/>
            </a:rPr>
            <a:t>Ds Max</a:t>
          </a:r>
          <a:r>
            <a:rPr lang="ru-RU" sz="1700" b="0" dirty="0">
              <a:latin typeface="Arial" panose="020B0604020202020204" pitchFamily="34" charset="0"/>
              <a:cs typeface="Arial" panose="020B0604020202020204" pitchFamily="34" charset="0"/>
            </a:rPr>
            <a:t> в архитектуре и дизайне»</a:t>
          </a:r>
        </a:p>
      </dgm:t>
    </dgm:pt>
    <dgm:pt modelId="{5E7B1A46-C0C8-4DEE-8E0B-B86EC01C2ECB}" type="parTrans" cxnId="{374E0E93-2C9B-4BD2-A694-C23A0C3E2E6D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20C3DA-4051-4E87-85E4-C7AC7022E06B}" type="sibTrans" cxnId="{374E0E93-2C9B-4BD2-A694-C23A0C3E2E6D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606C76-07FE-475E-9220-29C48EF454D6}">
      <dgm:prSet phldrT="[Текст]" custT="1"/>
      <dgm:spPr/>
      <dgm:t>
        <a:bodyPr/>
        <a:lstStyle/>
        <a:p>
          <a:r>
            <a:rPr lang="ru-RU" sz="1700" dirty="0">
              <a:latin typeface="Arial" panose="020B0604020202020204" pitchFamily="34" charset="0"/>
              <a:cs typeface="Arial" panose="020B0604020202020204" pitchFamily="34" charset="0"/>
            </a:rPr>
            <a:t>Проектирование в  </a:t>
          </a:r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AutoCAD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A5747A-C15B-4947-8C4F-B74C324F2ED1}" type="parTrans" cxnId="{CBEED51A-ACCB-4F0E-B9A5-5117F2A66BE5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504EBF-71D1-4851-9219-DA3FAF71256B}" type="sibTrans" cxnId="{CBEED51A-ACCB-4F0E-B9A5-5117F2A66BE5}">
      <dgm:prSet/>
      <dgm:spPr/>
      <dgm:t>
        <a:bodyPr/>
        <a:lstStyle/>
        <a:p>
          <a:endParaRPr lang="ru-RU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245B8B-7253-48BB-89CC-2F22DF760D81}">
      <dgm:prSet phldrT="[Текст]" custT="1"/>
      <dgm:spPr/>
      <dgm:t>
        <a:bodyPr/>
        <a:lstStyle/>
        <a:p>
          <a:r>
            <a:rPr lang="ru-RU" sz="1700" dirty="0">
              <a:latin typeface="Arial" panose="020B0604020202020204" pitchFamily="34" charset="0"/>
              <a:cs typeface="Arial" panose="020B0604020202020204" pitchFamily="34" charset="0"/>
            </a:rPr>
            <a:t>Переводчик в сфере профессиональных коммуникаций</a:t>
          </a:r>
        </a:p>
      </dgm:t>
    </dgm:pt>
    <dgm:pt modelId="{CBABF438-BB21-470B-A321-2624945BA62C}" type="parTrans" cxnId="{894EE04A-81C4-4433-BF59-36003A29C59B}">
      <dgm:prSet/>
      <dgm:spPr/>
      <dgm:t>
        <a:bodyPr/>
        <a:lstStyle/>
        <a:p>
          <a:endParaRPr lang="ru-RU"/>
        </a:p>
      </dgm:t>
    </dgm:pt>
    <dgm:pt modelId="{C60D492E-72FD-453B-9C36-979C98620420}" type="sibTrans" cxnId="{894EE04A-81C4-4433-BF59-36003A29C59B}">
      <dgm:prSet/>
      <dgm:spPr/>
      <dgm:t>
        <a:bodyPr/>
        <a:lstStyle/>
        <a:p>
          <a:endParaRPr lang="ru-RU"/>
        </a:p>
      </dgm:t>
    </dgm:pt>
    <dgm:pt modelId="{5C3C034B-F7F7-450C-ACDF-88360E735C46}" type="pres">
      <dgm:prSet presAssocID="{F0CDC4B3-A8BB-4031-98C5-CC317476F790}" presName="Name0" presStyleCnt="0">
        <dgm:presLayoutVars>
          <dgm:dir/>
          <dgm:resizeHandles val="exact"/>
        </dgm:presLayoutVars>
      </dgm:prSet>
      <dgm:spPr/>
    </dgm:pt>
    <dgm:pt modelId="{AE228726-3B09-4B78-9AEC-734B4198C1BC}" type="pres">
      <dgm:prSet presAssocID="{C7575513-1F8F-40BD-88D2-C6661EABB4D8}" presName="compNode" presStyleCnt="0"/>
      <dgm:spPr/>
    </dgm:pt>
    <dgm:pt modelId="{ABA0B95F-5947-4D83-989F-ACF7C9E59A76}" type="pres">
      <dgm:prSet presAssocID="{C7575513-1F8F-40BD-88D2-C6661EABB4D8}" presName="pict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7295FB6-5F32-45A8-AF06-A654271C0911}" type="pres">
      <dgm:prSet presAssocID="{C7575513-1F8F-40BD-88D2-C6661EABB4D8}" presName="textRect" presStyleLbl="revTx" presStyleIdx="0" presStyleCnt="6" custScaleX="108582">
        <dgm:presLayoutVars>
          <dgm:bulletEnabled val="1"/>
        </dgm:presLayoutVars>
      </dgm:prSet>
      <dgm:spPr/>
    </dgm:pt>
    <dgm:pt modelId="{C375C25F-7C58-4559-BD59-FA1ED93CCCDA}" type="pres">
      <dgm:prSet presAssocID="{1A22443A-8B6A-4E19-A557-1AEF7FC7DA06}" presName="sibTrans" presStyleLbl="sibTrans2D1" presStyleIdx="0" presStyleCnt="0"/>
      <dgm:spPr/>
    </dgm:pt>
    <dgm:pt modelId="{444B172B-2AB7-4EC6-A677-8D0910D647A8}" type="pres">
      <dgm:prSet presAssocID="{EA5D1B38-FA07-4BAA-A7C6-FBD7AA9529AA}" presName="compNode" presStyleCnt="0"/>
      <dgm:spPr/>
    </dgm:pt>
    <dgm:pt modelId="{5011859E-DBD7-41D8-9221-95BDE43233A3}" type="pres">
      <dgm:prSet presAssocID="{EA5D1B38-FA07-4BAA-A7C6-FBD7AA9529AA}" presName="pictRect" presStyleLbl="nod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423FEF60-93F2-4C08-A0C0-E46856D27787}" type="pres">
      <dgm:prSet presAssocID="{EA5D1B38-FA07-4BAA-A7C6-FBD7AA9529AA}" presName="textRect" presStyleLbl="revTx" presStyleIdx="1" presStyleCnt="6">
        <dgm:presLayoutVars>
          <dgm:bulletEnabled val="1"/>
        </dgm:presLayoutVars>
      </dgm:prSet>
      <dgm:spPr/>
    </dgm:pt>
    <dgm:pt modelId="{16C55D67-3A89-4D21-B90E-6A9690E8CFC6}" type="pres">
      <dgm:prSet presAssocID="{9D63EFAB-1141-4E8C-B345-BB4B252D0FC6}" presName="sibTrans" presStyleLbl="sibTrans2D1" presStyleIdx="0" presStyleCnt="0"/>
      <dgm:spPr/>
    </dgm:pt>
    <dgm:pt modelId="{E03A7031-248A-468D-A69E-A6B95EA9CDDB}" type="pres">
      <dgm:prSet presAssocID="{C7732EC4-D28C-4227-894F-24BB0738588C}" presName="compNode" presStyleCnt="0"/>
      <dgm:spPr/>
    </dgm:pt>
    <dgm:pt modelId="{6B05D497-4E5B-403A-A34C-F3ED7CF43F79}" type="pres">
      <dgm:prSet presAssocID="{C7732EC4-D28C-4227-894F-24BB0738588C}" presName="pictRect" presStyleLbl="nod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CCC1F737-FB96-477D-96AE-0DA3EDA9FE05}" type="pres">
      <dgm:prSet presAssocID="{C7732EC4-D28C-4227-894F-24BB0738588C}" presName="textRect" presStyleLbl="revTx" presStyleIdx="2" presStyleCnt="6">
        <dgm:presLayoutVars>
          <dgm:bulletEnabled val="1"/>
        </dgm:presLayoutVars>
      </dgm:prSet>
      <dgm:spPr/>
    </dgm:pt>
    <dgm:pt modelId="{8D78A64D-8FBB-4F6E-AD6B-6FDE33FDE388}" type="pres">
      <dgm:prSet presAssocID="{D3FAF6CB-163A-4675-9301-50EBD7797078}" presName="sibTrans" presStyleLbl="sibTrans2D1" presStyleIdx="0" presStyleCnt="0"/>
      <dgm:spPr/>
    </dgm:pt>
    <dgm:pt modelId="{E2FC7AC5-C47B-4F53-8D50-45590EBFE809}" type="pres">
      <dgm:prSet presAssocID="{1B791C69-774E-4930-AD9A-F0128C64C67F}" presName="compNode" presStyleCnt="0"/>
      <dgm:spPr/>
    </dgm:pt>
    <dgm:pt modelId="{B5C8CF31-BC0A-425B-A149-C7C111845416}" type="pres">
      <dgm:prSet presAssocID="{1B791C69-774E-4930-AD9A-F0128C64C67F}" presName="pictRect" presStyleLbl="node1" presStyleIdx="3" presStyleCnt="6" custScaleY="11418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FC5CF959-C87F-4D07-9EBD-E7A5820DC8BB}" type="pres">
      <dgm:prSet presAssocID="{1B791C69-774E-4930-AD9A-F0128C64C67F}" presName="textRect" presStyleLbl="revTx" presStyleIdx="3" presStyleCnt="6">
        <dgm:presLayoutVars>
          <dgm:bulletEnabled val="1"/>
        </dgm:presLayoutVars>
      </dgm:prSet>
      <dgm:spPr/>
    </dgm:pt>
    <dgm:pt modelId="{C2FFECA2-9E01-4878-9931-95F537F8208C}" type="pres">
      <dgm:prSet presAssocID="{AA20C3DA-4051-4E87-85E4-C7AC7022E06B}" presName="sibTrans" presStyleLbl="sibTrans2D1" presStyleIdx="0" presStyleCnt="0"/>
      <dgm:spPr/>
    </dgm:pt>
    <dgm:pt modelId="{ADB08B17-4BD6-4746-AFD8-8A0C55A7C84B}" type="pres">
      <dgm:prSet presAssocID="{F3606C76-07FE-475E-9220-29C48EF454D6}" presName="compNode" presStyleCnt="0"/>
      <dgm:spPr/>
    </dgm:pt>
    <dgm:pt modelId="{DF8C2FF1-39E1-458E-B893-A96D329B23F7}" type="pres">
      <dgm:prSet presAssocID="{F3606C76-07FE-475E-9220-29C48EF454D6}" presName="pictRect" presStyleLbl="node1" presStyleIdx="4" presStyleCnt="6" custLinFactX="-3876" custLinFactNeighborX="-10000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BD437763-6693-4601-AE9D-8B65B171C4D1}" type="pres">
      <dgm:prSet presAssocID="{F3606C76-07FE-475E-9220-29C48EF454D6}" presName="textRect" presStyleLbl="revTx" presStyleIdx="4" presStyleCnt="6" custLinFactX="-3876" custLinFactNeighborX="-100000">
        <dgm:presLayoutVars>
          <dgm:bulletEnabled val="1"/>
        </dgm:presLayoutVars>
      </dgm:prSet>
      <dgm:spPr/>
    </dgm:pt>
    <dgm:pt modelId="{77640912-78C8-489B-AD5E-E134A0A8F4F4}" type="pres">
      <dgm:prSet presAssocID="{13504EBF-71D1-4851-9219-DA3FAF71256B}" presName="sibTrans" presStyleLbl="sibTrans2D1" presStyleIdx="0" presStyleCnt="0"/>
      <dgm:spPr/>
    </dgm:pt>
    <dgm:pt modelId="{9CEB19B4-5641-4748-B39A-3153B53772DA}" type="pres">
      <dgm:prSet presAssocID="{2A245B8B-7253-48BB-89CC-2F22DF760D81}" presName="compNode" presStyleCnt="0"/>
      <dgm:spPr/>
    </dgm:pt>
    <dgm:pt modelId="{04E92F98-6BE8-4651-93CB-14ED68235D36}" type="pres">
      <dgm:prSet presAssocID="{2A245B8B-7253-48BB-89CC-2F22DF760D81}" presName="pictRect" presStyleLbl="node1" presStyleIdx="5" presStyleCnt="6" custLinFactX="-1151" custLinFactNeighborX="-100000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9523C081-F382-4961-A3B3-DDD9AF73F061}" type="pres">
      <dgm:prSet presAssocID="{2A245B8B-7253-48BB-89CC-2F22DF760D81}" presName="textRect" presStyleLbl="revTx" presStyleIdx="5" presStyleCnt="6" custScaleX="118037" custLinFactX="-1151" custLinFactNeighborX="-100000">
        <dgm:presLayoutVars>
          <dgm:bulletEnabled val="1"/>
        </dgm:presLayoutVars>
      </dgm:prSet>
      <dgm:spPr/>
    </dgm:pt>
  </dgm:ptLst>
  <dgm:cxnLst>
    <dgm:cxn modelId="{D91F1A05-AA79-4E66-8A89-E4251BD9D56A}" type="presOf" srcId="{D3FAF6CB-163A-4675-9301-50EBD7797078}" destId="{8D78A64D-8FBB-4F6E-AD6B-6FDE33FDE388}" srcOrd="0" destOrd="0" presId="urn:microsoft.com/office/officeart/2005/8/layout/pList1"/>
    <dgm:cxn modelId="{CBEED51A-ACCB-4F0E-B9A5-5117F2A66BE5}" srcId="{F0CDC4B3-A8BB-4031-98C5-CC317476F790}" destId="{F3606C76-07FE-475E-9220-29C48EF454D6}" srcOrd="4" destOrd="0" parTransId="{EAA5747A-C15B-4947-8C4F-B74C324F2ED1}" sibTransId="{13504EBF-71D1-4851-9219-DA3FAF71256B}"/>
    <dgm:cxn modelId="{9E43261B-3A90-4F6F-BBA9-89DF740DB7B2}" type="presOf" srcId="{EA5D1B38-FA07-4BAA-A7C6-FBD7AA9529AA}" destId="{423FEF60-93F2-4C08-A0C0-E46856D27787}" srcOrd="0" destOrd="0" presId="urn:microsoft.com/office/officeart/2005/8/layout/pList1"/>
    <dgm:cxn modelId="{BFDE2121-C3DC-4667-BBAD-CA3B431D0754}" srcId="{F0CDC4B3-A8BB-4031-98C5-CC317476F790}" destId="{C7732EC4-D28C-4227-894F-24BB0738588C}" srcOrd="2" destOrd="0" parTransId="{344945C2-79A8-40F0-A663-892BDD6BF7EA}" sibTransId="{D3FAF6CB-163A-4675-9301-50EBD7797078}"/>
    <dgm:cxn modelId="{F5B3BF26-3972-479B-BB95-ECFD4672D812}" type="presOf" srcId="{1A22443A-8B6A-4E19-A557-1AEF7FC7DA06}" destId="{C375C25F-7C58-4559-BD59-FA1ED93CCCDA}" srcOrd="0" destOrd="0" presId="urn:microsoft.com/office/officeart/2005/8/layout/pList1"/>
    <dgm:cxn modelId="{512BFC2A-1311-48F8-B4CE-458D5AACED5F}" srcId="{F0CDC4B3-A8BB-4031-98C5-CC317476F790}" destId="{EA5D1B38-FA07-4BAA-A7C6-FBD7AA9529AA}" srcOrd="1" destOrd="0" parTransId="{025C5905-9A20-4E01-9F26-631EBD29DC45}" sibTransId="{9D63EFAB-1141-4E8C-B345-BB4B252D0FC6}"/>
    <dgm:cxn modelId="{30634B5E-3887-47C4-933B-B8931C1C68FD}" type="presOf" srcId="{F0CDC4B3-A8BB-4031-98C5-CC317476F790}" destId="{5C3C034B-F7F7-450C-ACDF-88360E735C46}" srcOrd="0" destOrd="0" presId="urn:microsoft.com/office/officeart/2005/8/layout/pList1"/>
    <dgm:cxn modelId="{894EE04A-81C4-4433-BF59-36003A29C59B}" srcId="{F0CDC4B3-A8BB-4031-98C5-CC317476F790}" destId="{2A245B8B-7253-48BB-89CC-2F22DF760D81}" srcOrd="5" destOrd="0" parTransId="{CBABF438-BB21-470B-A321-2624945BA62C}" sibTransId="{C60D492E-72FD-453B-9C36-979C98620420}"/>
    <dgm:cxn modelId="{91503570-1595-405D-85EB-6F10EAA44A05}" type="presOf" srcId="{C7732EC4-D28C-4227-894F-24BB0738588C}" destId="{CCC1F737-FB96-477D-96AE-0DA3EDA9FE05}" srcOrd="0" destOrd="0" presId="urn:microsoft.com/office/officeart/2005/8/layout/pList1"/>
    <dgm:cxn modelId="{5C4EDE85-503E-4907-B0CB-481005303BF7}" srcId="{F0CDC4B3-A8BB-4031-98C5-CC317476F790}" destId="{C7575513-1F8F-40BD-88D2-C6661EABB4D8}" srcOrd="0" destOrd="0" parTransId="{2273EF5E-AE71-41CB-B2B7-BF3A9F442BB4}" sibTransId="{1A22443A-8B6A-4E19-A557-1AEF7FC7DA06}"/>
    <dgm:cxn modelId="{374E0E93-2C9B-4BD2-A694-C23A0C3E2E6D}" srcId="{F0CDC4B3-A8BB-4031-98C5-CC317476F790}" destId="{1B791C69-774E-4930-AD9A-F0128C64C67F}" srcOrd="3" destOrd="0" parTransId="{5E7B1A46-C0C8-4DEE-8E0B-B86EC01C2ECB}" sibTransId="{AA20C3DA-4051-4E87-85E4-C7AC7022E06B}"/>
    <dgm:cxn modelId="{C66113AA-F47A-4977-8C0A-C07C59E60CCF}" type="presOf" srcId="{C7575513-1F8F-40BD-88D2-C6661EABB4D8}" destId="{37295FB6-5F32-45A8-AF06-A654271C0911}" srcOrd="0" destOrd="0" presId="urn:microsoft.com/office/officeart/2005/8/layout/pList1"/>
    <dgm:cxn modelId="{F63012B8-D7A4-47B3-8780-BE7D84B3C5AB}" type="presOf" srcId="{13504EBF-71D1-4851-9219-DA3FAF71256B}" destId="{77640912-78C8-489B-AD5E-E134A0A8F4F4}" srcOrd="0" destOrd="0" presId="urn:microsoft.com/office/officeart/2005/8/layout/pList1"/>
    <dgm:cxn modelId="{51527DCD-4136-4F4E-85E4-CDF8A32307BF}" type="presOf" srcId="{1B791C69-774E-4930-AD9A-F0128C64C67F}" destId="{FC5CF959-C87F-4D07-9EBD-E7A5820DC8BB}" srcOrd="0" destOrd="0" presId="urn:microsoft.com/office/officeart/2005/8/layout/pList1"/>
    <dgm:cxn modelId="{7AE8EECD-B780-4D10-88CD-ADE0840F480E}" type="presOf" srcId="{9D63EFAB-1141-4E8C-B345-BB4B252D0FC6}" destId="{16C55D67-3A89-4D21-B90E-6A9690E8CFC6}" srcOrd="0" destOrd="0" presId="urn:microsoft.com/office/officeart/2005/8/layout/pList1"/>
    <dgm:cxn modelId="{68653BE0-CC20-4DB2-A011-82C0222F2ACC}" type="presOf" srcId="{2A245B8B-7253-48BB-89CC-2F22DF760D81}" destId="{9523C081-F382-4961-A3B3-DDD9AF73F061}" srcOrd="0" destOrd="0" presId="urn:microsoft.com/office/officeart/2005/8/layout/pList1"/>
    <dgm:cxn modelId="{360319E1-C43A-4CE5-AE25-95B87016C4DD}" type="presOf" srcId="{F3606C76-07FE-475E-9220-29C48EF454D6}" destId="{BD437763-6693-4601-AE9D-8B65B171C4D1}" srcOrd="0" destOrd="0" presId="urn:microsoft.com/office/officeart/2005/8/layout/pList1"/>
    <dgm:cxn modelId="{47FA65F0-A7C8-4539-9F61-B0B38A7FC907}" type="presOf" srcId="{AA20C3DA-4051-4E87-85E4-C7AC7022E06B}" destId="{C2FFECA2-9E01-4878-9931-95F537F8208C}" srcOrd="0" destOrd="0" presId="urn:microsoft.com/office/officeart/2005/8/layout/pList1"/>
    <dgm:cxn modelId="{6BDAF649-F8AC-413D-9DF5-753522BEB6B7}" type="presParOf" srcId="{5C3C034B-F7F7-450C-ACDF-88360E735C46}" destId="{AE228726-3B09-4B78-9AEC-734B4198C1BC}" srcOrd="0" destOrd="0" presId="urn:microsoft.com/office/officeart/2005/8/layout/pList1"/>
    <dgm:cxn modelId="{395A7CB2-DCF7-4E8E-9671-82AFDFE34D17}" type="presParOf" srcId="{AE228726-3B09-4B78-9AEC-734B4198C1BC}" destId="{ABA0B95F-5947-4D83-989F-ACF7C9E59A76}" srcOrd="0" destOrd="0" presId="urn:microsoft.com/office/officeart/2005/8/layout/pList1"/>
    <dgm:cxn modelId="{06F03F19-AF22-4788-A233-C36453868176}" type="presParOf" srcId="{AE228726-3B09-4B78-9AEC-734B4198C1BC}" destId="{37295FB6-5F32-45A8-AF06-A654271C0911}" srcOrd="1" destOrd="0" presId="urn:microsoft.com/office/officeart/2005/8/layout/pList1"/>
    <dgm:cxn modelId="{1B935B50-FD11-4760-813C-0AAC8CAC0C99}" type="presParOf" srcId="{5C3C034B-F7F7-450C-ACDF-88360E735C46}" destId="{C375C25F-7C58-4559-BD59-FA1ED93CCCDA}" srcOrd="1" destOrd="0" presId="urn:microsoft.com/office/officeart/2005/8/layout/pList1"/>
    <dgm:cxn modelId="{BFD448DD-DD4F-431D-9722-47556A48B863}" type="presParOf" srcId="{5C3C034B-F7F7-450C-ACDF-88360E735C46}" destId="{444B172B-2AB7-4EC6-A677-8D0910D647A8}" srcOrd="2" destOrd="0" presId="urn:microsoft.com/office/officeart/2005/8/layout/pList1"/>
    <dgm:cxn modelId="{AA65FA3E-0239-41B6-AB30-F7537C6E8DE0}" type="presParOf" srcId="{444B172B-2AB7-4EC6-A677-8D0910D647A8}" destId="{5011859E-DBD7-41D8-9221-95BDE43233A3}" srcOrd="0" destOrd="0" presId="urn:microsoft.com/office/officeart/2005/8/layout/pList1"/>
    <dgm:cxn modelId="{C384AC8D-3551-460E-B739-25748A797AD6}" type="presParOf" srcId="{444B172B-2AB7-4EC6-A677-8D0910D647A8}" destId="{423FEF60-93F2-4C08-A0C0-E46856D27787}" srcOrd="1" destOrd="0" presId="urn:microsoft.com/office/officeart/2005/8/layout/pList1"/>
    <dgm:cxn modelId="{69AE369C-67F1-4260-B7E5-B29A89AA37E4}" type="presParOf" srcId="{5C3C034B-F7F7-450C-ACDF-88360E735C46}" destId="{16C55D67-3A89-4D21-B90E-6A9690E8CFC6}" srcOrd="3" destOrd="0" presId="urn:microsoft.com/office/officeart/2005/8/layout/pList1"/>
    <dgm:cxn modelId="{822BFBEF-239D-4E6B-BD4A-94917535D96F}" type="presParOf" srcId="{5C3C034B-F7F7-450C-ACDF-88360E735C46}" destId="{E03A7031-248A-468D-A69E-A6B95EA9CDDB}" srcOrd="4" destOrd="0" presId="urn:microsoft.com/office/officeart/2005/8/layout/pList1"/>
    <dgm:cxn modelId="{DECC9DFA-F314-42E7-878E-CFAEA9077FD7}" type="presParOf" srcId="{E03A7031-248A-468D-A69E-A6B95EA9CDDB}" destId="{6B05D497-4E5B-403A-A34C-F3ED7CF43F79}" srcOrd="0" destOrd="0" presId="urn:microsoft.com/office/officeart/2005/8/layout/pList1"/>
    <dgm:cxn modelId="{3D64B1F0-AB36-4212-9B32-4C134AFB6151}" type="presParOf" srcId="{E03A7031-248A-468D-A69E-A6B95EA9CDDB}" destId="{CCC1F737-FB96-477D-96AE-0DA3EDA9FE05}" srcOrd="1" destOrd="0" presId="urn:microsoft.com/office/officeart/2005/8/layout/pList1"/>
    <dgm:cxn modelId="{60814534-377A-4721-B5CB-170B456F4D99}" type="presParOf" srcId="{5C3C034B-F7F7-450C-ACDF-88360E735C46}" destId="{8D78A64D-8FBB-4F6E-AD6B-6FDE33FDE388}" srcOrd="5" destOrd="0" presId="urn:microsoft.com/office/officeart/2005/8/layout/pList1"/>
    <dgm:cxn modelId="{E494A561-CAB3-4ABB-AB0C-BDD3BBB006B2}" type="presParOf" srcId="{5C3C034B-F7F7-450C-ACDF-88360E735C46}" destId="{E2FC7AC5-C47B-4F53-8D50-45590EBFE809}" srcOrd="6" destOrd="0" presId="urn:microsoft.com/office/officeart/2005/8/layout/pList1"/>
    <dgm:cxn modelId="{CBF28ECD-924D-4CA7-93B6-735F9086E645}" type="presParOf" srcId="{E2FC7AC5-C47B-4F53-8D50-45590EBFE809}" destId="{B5C8CF31-BC0A-425B-A149-C7C111845416}" srcOrd="0" destOrd="0" presId="urn:microsoft.com/office/officeart/2005/8/layout/pList1"/>
    <dgm:cxn modelId="{3970719E-EDD3-488F-9202-F34B57CDF427}" type="presParOf" srcId="{E2FC7AC5-C47B-4F53-8D50-45590EBFE809}" destId="{FC5CF959-C87F-4D07-9EBD-E7A5820DC8BB}" srcOrd="1" destOrd="0" presId="urn:microsoft.com/office/officeart/2005/8/layout/pList1"/>
    <dgm:cxn modelId="{FA58192B-D7EA-42EA-83EE-3FF97E0B38EB}" type="presParOf" srcId="{5C3C034B-F7F7-450C-ACDF-88360E735C46}" destId="{C2FFECA2-9E01-4878-9931-95F537F8208C}" srcOrd="7" destOrd="0" presId="urn:microsoft.com/office/officeart/2005/8/layout/pList1"/>
    <dgm:cxn modelId="{EACD0CE4-55CB-4332-9018-F0F19A6787E5}" type="presParOf" srcId="{5C3C034B-F7F7-450C-ACDF-88360E735C46}" destId="{ADB08B17-4BD6-4746-AFD8-8A0C55A7C84B}" srcOrd="8" destOrd="0" presId="urn:microsoft.com/office/officeart/2005/8/layout/pList1"/>
    <dgm:cxn modelId="{42D018F7-E843-451C-8AB8-AD9A2E8941AC}" type="presParOf" srcId="{ADB08B17-4BD6-4746-AFD8-8A0C55A7C84B}" destId="{DF8C2FF1-39E1-458E-B893-A96D329B23F7}" srcOrd="0" destOrd="0" presId="urn:microsoft.com/office/officeart/2005/8/layout/pList1"/>
    <dgm:cxn modelId="{6CC70EFA-2D20-4B05-833C-9188D913EF0B}" type="presParOf" srcId="{ADB08B17-4BD6-4746-AFD8-8A0C55A7C84B}" destId="{BD437763-6693-4601-AE9D-8B65B171C4D1}" srcOrd="1" destOrd="0" presId="urn:microsoft.com/office/officeart/2005/8/layout/pList1"/>
    <dgm:cxn modelId="{671C6A2A-42D5-433D-BCEA-6C3DB7FDA5CF}" type="presParOf" srcId="{5C3C034B-F7F7-450C-ACDF-88360E735C46}" destId="{77640912-78C8-489B-AD5E-E134A0A8F4F4}" srcOrd="9" destOrd="0" presId="urn:microsoft.com/office/officeart/2005/8/layout/pList1"/>
    <dgm:cxn modelId="{FC75B976-D7CF-47F1-925B-BDA7B711B217}" type="presParOf" srcId="{5C3C034B-F7F7-450C-ACDF-88360E735C46}" destId="{9CEB19B4-5641-4748-B39A-3153B53772DA}" srcOrd="10" destOrd="0" presId="urn:microsoft.com/office/officeart/2005/8/layout/pList1"/>
    <dgm:cxn modelId="{D1A37F55-E43F-4152-AB55-8B74BC18273C}" type="presParOf" srcId="{9CEB19B4-5641-4748-B39A-3153B53772DA}" destId="{04E92F98-6BE8-4651-93CB-14ED68235D36}" srcOrd="0" destOrd="0" presId="urn:microsoft.com/office/officeart/2005/8/layout/pList1"/>
    <dgm:cxn modelId="{1052794E-0231-4015-A9D6-8CE54B21C2D9}" type="presParOf" srcId="{9CEB19B4-5641-4748-B39A-3153B53772DA}" destId="{9523C081-F382-4961-A3B3-DDD9AF73F061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0B95F-5947-4D83-989F-ACF7C9E59A76}">
      <dsp:nvSpPr>
        <dsp:cNvPr id="0" name=""/>
        <dsp:cNvSpPr/>
      </dsp:nvSpPr>
      <dsp:spPr>
        <a:xfrm>
          <a:off x="689808" y="58630"/>
          <a:ext cx="2293802" cy="1580430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95FB6-5F32-45A8-AF06-A654271C0911}">
      <dsp:nvSpPr>
        <dsp:cNvPr id="0" name=""/>
        <dsp:cNvSpPr/>
      </dsp:nvSpPr>
      <dsp:spPr>
        <a:xfrm>
          <a:off x="591381" y="1639060"/>
          <a:ext cx="2490657" cy="8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Arial" panose="020B0604020202020204" pitchFamily="34" charset="0"/>
              <a:cs typeface="Arial" panose="020B0604020202020204" pitchFamily="34" charset="0"/>
            </a:rPr>
            <a:t>Автоматизированное проектирование в система КОМПАС -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3D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1381" y="1639060"/>
        <a:ext cx="2490657" cy="851000"/>
      </dsp:txXfrm>
    </dsp:sp>
    <dsp:sp modelId="{5011859E-DBD7-41D8-9221-95BDE43233A3}">
      <dsp:nvSpPr>
        <dsp:cNvPr id="0" name=""/>
        <dsp:cNvSpPr/>
      </dsp:nvSpPr>
      <dsp:spPr>
        <a:xfrm>
          <a:off x="3311515" y="58630"/>
          <a:ext cx="2293802" cy="1580430"/>
        </a:xfrm>
        <a:prstGeom prst="round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FEF60-93F2-4C08-A0C0-E46856D27787}">
      <dsp:nvSpPr>
        <dsp:cNvPr id="0" name=""/>
        <dsp:cNvSpPr/>
      </dsp:nvSpPr>
      <dsp:spPr>
        <a:xfrm>
          <a:off x="3311515" y="1639060"/>
          <a:ext cx="2293802" cy="8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Arial" panose="020B0604020202020204" pitchFamily="34" charset="0"/>
              <a:cs typeface="Arial" panose="020B0604020202020204" pitchFamily="34" charset="0"/>
            </a:rPr>
            <a:t>Эффективное трудоустройство и планирование карьеры</a:t>
          </a:r>
        </a:p>
      </dsp:txBody>
      <dsp:txXfrm>
        <a:off x="3311515" y="1639060"/>
        <a:ext cx="2293802" cy="851000"/>
      </dsp:txXfrm>
    </dsp:sp>
    <dsp:sp modelId="{6B05D497-4E5B-403A-A34C-F3ED7CF43F79}">
      <dsp:nvSpPr>
        <dsp:cNvPr id="0" name=""/>
        <dsp:cNvSpPr/>
      </dsp:nvSpPr>
      <dsp:spPr>
        <a:xfrm>
          <a:off x="5834794" y="58630"/>
          <a:ext cx="2293802" cy="1580430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1F737-FB96-477D-96AE-0DA3EDA9FE05}">
      <dsp:nvSpPr>
        <dsp:cNvPr id="0" name=""/>
        <dsp:cNvSpPr/>
      </dsp:nvSpPr>
      <dsp:spPr>
        <a:xfrm>
          <a:off x="5834794" y="1639060"/>
          <a:ext cx="2293802" cy="8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Arial" panose="020B0604020202020204" pitchFamily="34" charset="0"/>
              <a:cs typeface="Arial" panose="020B0604020202020204" pitchFamily="34" charset="0"/>
            </a:rPr>
            <a:t>Эффективные продажи: теория и практика</a:t>
          </a:r>
        </a:p>
      </dsp:txBody>
      <dsp:txXfrm>
        <a:off x="5834794" y="1639060"/>
        <a:ext cx="2293802" cy="851000"/>
      </dsp:txXfrm>
    </dsp:sp>
    <dsp:sp modelId="{B5C8CF31-BC0A-425B-A149-C7C111845416}">
      <dsp:nvSpPr>
        <dsp:cNvPr id="0" name=""/>
        <dsp:cNvSpPr/>
      </dsp:nvSpPr>
      <dsp:spPr>
        <a:xfrm>
          <a:off x="8358074" y="2588"/>
          <a:ext cx="2293802" cy="1804598"/>
        </a:xfrm>
        <a:prstGeom prst="round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CF959-C87F-4D07-9EBD-E7A5820DC8BB}">
      <dsp:nvSpPr>
        <dsp:cNvPr id="0" name=""/>
        <dsp:cNvSpPr/>
      </dsp:nvSpPr>
      <dsp:spPr>
        <a:xfrm>
          <a:off x="8358074" y="1695103"/>
          <a:ext cx="2293802" cy="8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kern="1200" dirty="0">
              <a:latin typeface="Arial" panose="020B0604020202020204" pitchFamily="34" charset="0"/>
              <a:cs typeface="Arial" panose="020B0604020202020204" pitchFamily="34" charset="0"/>
            </a:rPr>
            <a:t>«3</a:t>
          </a:r>
          <a:r>
            <a:rPr lang="en-US" sz="1700" b="0" kern="1200" dirty="0">
              <a:latin typeface="Arial" panose="020B0604020202020204" pitchFamily="34" charset="0"/>
              <a:cs typeface="Arial" panose="020B0604020202020204" pitchFamily="34" charset="0"/>
            </a:rPr>
            <a:t>Ds Max</a:t>
          </a:r>
          <a:r>
            <a:rPr lang="ru-RU" sz="1700" b="0" kern="1200" dirty="0">
              <a:latin typeface="Arial" panose="020B0604020202020204" pitchFamily="34" charset="0"/>
              <a:cs typeface="Arial" panose="020B0604020202020204" pitchFamily="34" charset="0"/>
            </a:rPr>
            <a:t> в архитектуре и дизайне»</a:t>
          </a:r>
        </a:p>
      </dsp:txBody>
      <dsp:txXfrm>
        <a:off x="8358074" y="1695103"/>
        <a:ext cx="2293802" cy="851000"/>
      </dsp:txXfrm>
    </dsp:sp>
    <dsp:sp modelId="{DF8C2FF1-39E1-458E-B893-A96D329B23F7}">
      <dsp:nvSpPr>
        <dsp:cNvPr id="0" name=""/>
        <dsp:cNvSpPr/>
      </dsp:nvSpPr>
      <dsp:spPr>
        <a:xfrm>
          <a:off x="623510" y="2775484"/>
          <a:ext cx="2293802" cy="1580430"/>
        </a:xfrm>
        <a:prstGeom prst="round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37763-6693-4601-AE9D-8B65B171C4D1}">
      <dsp:nvSpPr>
        <dsp:cNvPr id="0" name=""/>
        <dsp:cNvSpPr/>
      </dsp:nvSpPr>
      <dsp:spPr>
        <a:xfrm>
          <a:off x="623510" y="4355914"/>
          <a:ext cx="2293802" cy="8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Arial" panose="020B0604020202020204" pitchFamily="34" charset="0"/>
              <a:cs typeface="Arial" panose="020B0604020202020204" pitchFamily="34" charset="0"/>
            </a:rPr>
            <a:t>Проектирование в  </a:t>
          </a: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AutoCAD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3510" y="4355914"/>
        <a:ext cx="2293802" cy="851000"/>
      </dsp:txXfrm>
    </dsp:sp>
    <dsp:sp modelId="{04E92F98-6BE8-4651-93CB-14ED68235D36}">
      <dsp:nvSpPr>
        <dsp:cNvPr id="0" name=""/>
        <dsp:cNvSpPr/>
      </dsp:nvSpPr>
      <dsp:spPr>
        <a:xfrm>
          <a:off x="3416163" y="2775484"/>
          <a:ext cx="2293802" cy="1580430"/>
        </a:xfrm>
        <a:prstGeom prst="round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3C081-F382-4961-A3B3-DDD9AF73F061}">
      <dsp:nvSpPr>
        <dsp:cNvPr id="0" name=""/>
        <dsp:cNvSpPr/>
      </dsp:nvSpPr>
      <dsp:spPr>
        <a:xfrm>
          <a:off x="3209296" y="4355914"/>
          <a:ext cx="2707536" cy="8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Arial" panose="020B0604020202020204" pitchFamily="34" charset="0"/>
              <a:cs typeface="Arial" panose="020B0604020202020204" pitchFamily="34" charset="0"/>
            </a:rPr>
            <a:t>Переводчик в сфере профессиональных коммуникаций</a:t>
          </a:r>
        </a:p>
      </dsp:txBody>
      <dsp:txXfrm>
        <a:off x="3209296" y="4355914"/>
        <a:ext cx="2707536" cy="85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D1D77-DA90-4F1A-88E1-1C81C8F3F811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6730-4B4F-41D2-A3E1-6719FF26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5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1" y="-4153"/>
            <a:ext cx="1536878" cy="148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802A373-E1C0-4FD2-BFBC-24AAFA066D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" y="10282"/>
            <a:ext cx="1466635" cy="1466635"/>
          </a:xfrm>
          <a:prstGeom prst="rect">
            <a:avLst/>
          </a:prstGeom>
        </p:spPr>
      </p:pic>
      <p:sp>
        <p:nvSpPr>
          <p:cNvPr id="14" name="Блок-схема: ручной ввод 9"/>
          <p:cNvSpPr/>
          <p:nvPr userDrawn="1"/>
        </p:nvSpPr>
        <p:spPr>
          <a:xfrm>
            <a:off x="6104586" y="4584879"/>
            <a:ext cx="6087413" cy="227802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771 w 10000"/>
              <a:gd name="connsiteY0" fmla="*/ 328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71 w 10000"/>
              <a:gd name="connsiteY4" fmla="*/ 3287 h 10000"/>
              <a:gd name="connsiteX0" fmla="*/ 771 w 10000"/>
              <a:gd name="connsiteY0" fmla="*/ 6184 h 12897"/>
              <a:gd name="connsiteX1" fmla="*/ 9979 w 10000"/>
              <a:gd name="connsiteY1" fmla="*/ 0 h 12897"/>
              <a:gd name="connsiteX2" fmla="*/ 10000 w 10000"/>
              <a:gd name="connsiteY2" fmla="*/ 12897 h 12897"/>
              <a:gd name="connsiteX3" fmla="*/ 0 w 10000"/>
              <a:gd name="connsiteY3" fmla="*/ 12897 h 12897"/>
              <a:gd name="connsiteX4" fmla="*/ 771 w 10000"/>
              <a:gd name="connsiteY4" fmla="*/ 6184 h 12897"/>
              <a:gd name="connsiteX0" fmla="*/ 644 w 10000"/>
              <a:gd name="connsiteY0" fmla="*/ 3839 h 12897"/>
              <a:gd name="connsiteX1" fmla="*/ 9979 w 10000"/>
              <a:gd name="connsiteY1" fmla="*/ 0 h 12897"/>
              <a:gd name="connsiteX2" fmla="*/ 10000 w 10000"/>
              <a:gd name="connsiteY2" fmla="*/ 12897 h 12897"/>
              <a:gd name="connsiteX3" fmla="*/ 0 w 10000"/>
              <a:gd name="connsiteY3" fmla="*/ 12897 h 12897"/>
              <a:gd name="connsiteX4" fmla="*/ 644 w 10000"/>
              <a:gd name="connsiteY4" fmla="*/ 3839 h 12897"/>
              <a:gd name="connsiteX0" fmla="*/ 644 w 10000"/>
              <a:gd name="connsiteY0" fmla="*/ 4713 h 13771"/>
              <a:gd name="connsiteX1" fmla="*/ 9979 w 10000"/>
              <a:gd name="connsiteY1" fmla="*/ 0 h 13771"/>
              <a:gd name="connsiteX2" fmla="*/ 10000 w 10000"/>
              <a:gd name="connsiteY2" fmla="*/ 13771 h 13771"/>
              <a:gd name="connsiteX3" fmla="*/ 0 w 10000"/>
              <a:gd name="connsiteY3" fmla="*/ 13771 h 13771"/>
              <a:gd name="connsiteX4" fmla="*/ 644 w 10000"/>
              <a:gd name="connsiteY4" fmla="*/ 4713 h 13771"/>
              <a:gd name="connsiteX0" fmla="*/ 644 w 10000"/>
              <a:gd name="connsiteY0" fmla="*/ 4667 h 13771"/>
              <a:gd name="connsiteX1" fmla="*/ 9979 w 10000"/>
              <a:gd name="connsiteY1" fmla="*/ 0 h 13771"/>
              <a:gd name="connsiteX2" fmla="*/ 10000 w 10000"/>
              <a:gd name="connsiteY2" fmla="*/ 13771 h 13771"/>
              <a:gd name="connsiteX3" fmla="*/ 0 w 10000"/>
              <a:gd name="connsiteY3" fmla="*/ 13771 h 13771"/>
              <a:gd name="connsiteX4" fmla="*/ 644 w 10000"/>
              <a:gd name="connsiteY4" fmla="*/ 4667 h 13771"/>
              <a:gd name="connsiteX0" fmla="*/ 507 w 9863"/>
              <a:gd name="connsiteY0" fmla="*/ 4667 h 13838"/>
              <a:gd name="connsiteX1" fmla="*/ 9842 w 9863"/>
              <a:gd name="connsiteY1" fmla="*/ 0 h 13838"/>
              <a:gd name="connsiteX2" fmla="*/ 9863 w 9863"/>
              <a:gd name="connsiteY2" fmla="*/ 13771 h 13838"/>
              <a:gd name="connsiteX3" fmla="*/ 0 w 9863"/>
              <a:gd name="connsiteY3" fmla="*/ 13838 h 13838"/>
              <a:gd name="connsiteX4" fmla="*/ 507 w 9863"/>
              <a:gd name="connsiteY4" fmla="*/ 4667 h 13838"/>
              <a:gd name="connsiteX0" fmla="*/ 460 w 10000"/>
              <a:gd name="connsiteY0" fmla="*/ 3277 h 10000"/>
              <a:gd name="connsiteX1" fmla="*/ 9979 w 10000"/>
              <a:gd name="connsiteY1" fmla="*/ 0 h 10000"/>
              <a:gd name="connsiteX2" fmla="*/ 10000 w 10000"/>
              <a:gd name="connsiteY2" fmla="*/ 9952 h 10000"/>
              <a:gd name="connsiteX3" fmla="*/ 0 w 10000"/>
              <a:gd name="connsiteY3" fmla="*/ 10000 h 10000"/>
              <a:gd name="connsiteX4" fmla="*/ 460 w 10000"/>
              <a:gd name="connsiteY4" fmla="*/ 3277 h 10000"/>
              <a:gd name="connsiteX0" fmla="*/ 460 w 10000"/>
              <a:gd name="connsiteY0" fmla="*/ 5735 h 12458"/>
              <a:gd name="connsiteX1" fmla="*/ 9904 w 10000"/>
              <a:gd name="connsiteY1" fmla="*/ 0 h 12458"/>
              <a:gd name="connsiteX2" fmla="*/ 10000 w 10000"/>
              <a:gd name="connsiteY2" fmla="*/ 12410 h 12458"/>
              <a:gd name="connsiteX3" fmla="*/ 0 w 10000"/>
              <a:gd name="connsiteY3" fmla="*/ 12458 h 12458"/>
              <a:gd name="connsiteX4" fmla="*/ 460 w 10000"/>
              <a:gd name="connsiteY4" fmla="*/ 5735 h 12458"/>
              <a:gd name="connsiteX0" fmla="*/ 460 w 10022"/>
              <a:gd name="connsiteY0" fmla="*/ 6024 h 12747"/>
              <a:gd name="connsiteX1" fmla="*/ 10022 w 10022"/>
              <a:gd name="connsiteY1" fmla="*/ 0 h 12747"/>
              <a:gd name="connsiteX2" fmla="*/ 10000 w 10022"/>
              <a:gd name="connsiteY2" fmla="*/ 12699 h 12747"/>
              <a:gd name="connsiteX3" fmla="*/ 0 w 10022"/>
              <a:gd name="connsiteY3" fmla="*/ 12747 h 12747"/>
              <a:gd name="connsiteX4" fmla="*/ 460 w 10022"/>
              <a:gd name="connsiteY4" fmla="*/ 6024 h 12747"/>
              <a:gd name="connsiteX0" fmla="*/ 582 w 10022"/>
              <a:gd name="connsiteY0" fmla="*/ 4678 h 12747"/>
              <a:gd name="connsiteX1" fmla="*/ 10022 w 10022"/>
              <a:gd name="connsiteY1" fmla="*/ 0 h 12747"/>
              <a:gd name="connsiteX2" fmla="*/ 10000 w 10022"/>
              <a:gd name="connsiteY2" fmla="*/ 12699 h 12747"/>
              <a:gd name="connsiteX3" fmla="*/ 0 w 10022"/>
              <a:gd name="connsiteY3" fmla="*/ 12747 h 12747"/>
              <a:gd name="connsiteX4" fmla="*/ 582 w 10022"/>
              <a:gd name="connsiteY4" fmla="*/ 4678 h 12747"/>
              <a:gd name="connsiteX0" fmla="*/ 758 w 10198"/>
              <a:gd name="connsiteY0" fmla="*/ 4678 h 12747"/>
              <a:gd name="connsiteX1" fmla="*/ 10198 w 10198"/>
              <a:gd name="connsiteY1" fmla="*/ 0 h 12747"/>
              <a:gd name="connsiteX2" fmla="*/ 10176 w 10198"/>
              <a:gd name="connsiteY2" fmla="*/ 12699 h 12747"/>
              <a:gd name="connsiteX3" fmla="*/ 0 w 10198"/>
              <a:gd name="connsiteY3" fmla="*/ 12747 h 12747"/>
              <a:gd name="connsiteX4" fmla="*/ 758 w 10198"/>
              <a:gd name="connsiteY4" fmla="*/ 4678 h 12747"/>
              <a:gd name="connsiteX0" fmla="*/ 866 w 10306"/>
              <a:gd name="connsiteY0" fmla="*/ 4678 h 12699"/>
              <a:gd name="connsiteX1" fmla="*/ 10306 w 10306"/>
              <a:gd name="connsiteY1" fmla="*/ 0 h 12699"/>
              <a:gd name="connsiteX2" fmla="*/ 10284 w 10306"/>
              <a:gd name="connsiteY2" fmla="*/ 12699 h 12699"/>
              <a:gd name="connsiteX3" fmla="*/ 0 w 10306"/>
              <a:gd name="connsiteY3" fmla="*/ 12670 h 12699"/>
              <a:gd name="connsiteX4" fmla="*/ 866 w 10306"/>
              <a:gd name="connsiteY4" fmla="*/ 4678 h 1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" h="12699">
                <a:moveTo>
                  <a:pt x="866" y="4678"/>
                </a:moveTo>
                <a:lnTo>
                  <a:pt x="10306" y="0"/>
                </a:lnTo>
                <a:cubicBezTo>
                  <a:pt x="10313" y="3317"/>
                  <a:pt x="10277" y="9382"/>
                  <a:pt x="10284" y="12699"/>
                </a:cubicBezTo>
                <a:lnTo>
                  <a:pt x="0" y="12670"/>
                </a:lnTo>
                <a:cubicBezTo>
                  <a:pt x="218" y="10488"/>
                  <a:pt x="648" y="6859"/>
                  <a:pt x="866" y="4678"/>
                </a:cubicBezTo>
                <a:close/>
              </a:path>
            </a:pathLst>
          </a:custGeom>
          <a:solidFill>
            <a:srgbClr val="1425C2">
              <a:alpha val="80000"/>
            </a:srgbClr>
          </a:solidFill>
          <a:ln>
            <a:solidFill>
              <a:srgbClr val="1425C2">
                <a:alpha val="6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учной ввод 9"/>
          <p:cNvSpPr/>
          <p:nvPr userDrawn="1"/>
        </p:nvSpPr>
        <p:spPr>
          <a:xfrm>
            <a:off x="6370624" y="4571878"/>
            <a:ext cx="5860012" cy="231674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771 w 10000"/>
              <a:gd name="connsiteY0" fmla="*/ 328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71 w 10000"/>
              <a:gd name="connsiteY4" fmla="*/ 3287 h 10000"/>
              <a:gd name="connsiteX0" fmla="*/ 771 w 10000"/>
              <a:gd name="connsiteY0" fmla="*/ 6184 h 12897"/>
              <a:gd name="connsiteX1" fmla="*/ 9979 w 10000"/>
              <a:gd name="connsiteY1" fmla="*/ 0 h 12897"/>
              <a:gd name="connsiteX2" fmla="*/ 10000 w 10000"/>
              <a:gd name="connsiteY2" fmla="*/ 12897 h 12897"/>
              <a:gd name="connsiteX3" fmla="*/ 0 w 10000"/>
              <a:gd name="connsiteY3" fmla="*/ 12897 h 12897"/>
              <a:gd name="connsiteX4" fmla="*/ 771 w 10000"/>
              <a:gd name="connsiteY4" fmla="*/ 6184 h 12897"/>
              <a:gd name="connsiteX0" fmla="*/ 644 w 10000"/>
              <a:gd name="connsiteY0" fmla="*/ 3839 h 12897"/>
              <a:gd name="connsiteX1" fmla="*/ 9979 w 10000"/>
              <a:gd name="connsiteY1" fmla="*/ 0 h 12897"/>
              <a:gd name="connsiteX2" fmla="*/ 10000 w 10000"/>
              <a:gd name="connsiteY2" fmla="*/ 12897 h 12897"/>
              <a:gd name="connsiteX3" fmla="*/ 0 w 10000"/>
              <a:gd name="connsiteY3" fmla="*/ 12897 h 12897"/>
              <a:gd name="connsiteX4" fmla="*/ 644 w 10000"/>
              <a:gd name="connsiteY4" fmla="*/ 3839 h 12897"/>
              <a:gd name="connsiteX0" fmla="*/ 644 w 10000"/>
              <a:gd name="connsiteY0" fmla="*/ 4713 h 13771"/>
              <a:gd name="connsiteX1" fmla="*/ 9979 w 10000"/>
              <a:gd name="connsiteY1" fmla="*/ 0 h 13771"/>
              <a:gd name="connsiteX2" fmla="*/ 10000 w 10000"/>
              <a:gd name="connsiteY2" fmla="*/ 13771 h 13771"/>
              <a:gd name="connsiteX3" fmla="*/ 0 w 10000"/>
              <a:gd name="connsiteY3" fmla="*/ 13771 h 13771"/>
              <a:gd name="connsiteX4" fmla="*/ 644 w 10000"/>
              <a:gd name="connsiteY4" fmla="*/ 4713 h 13771"/>
              <a:gd name="connsiteX0" fmla="*/ 644 w 10000"/>
              <a:gd name="connsiteY0" fmla="*/ 4667 h 13771"/>
              <a:gd name="connsiteX1" fmla="*/ 9979 w 10000"/>
              <a:gd name="connsiteY1" fmla="*/ 0 h 13771"/>
              <a:gd name="connsiteX2" fmla="*/ 10000 w 10000"/>
              <a:gd name="connsiteY2" fmla="*/ 13771 h 13771"/>
              <a:gd name="connsiteX3" fmla="*/ 0 w 10000"/>
              <a:gd name="connsiteY3" fmla="*/ 13771 h 13771"/>
              <a:gd name="connsiteX4" fmla="*/ 644 w 10000"/>
              <a:gd name="connsiteY4" fmla="*/ 4667 h 13771"/>
              <a:gd name="connsiteX0" fmla="*/ 507 w 9863"/>
              <a:gd name="connsiteY0" fmla="*/ 4667 h 13838"/>
              <a:gd name="connsiteX1" fmla="*/ 9842 w 9863"/>
              <a:gd name="connsiteY1" fmla="*/ 0 h 13838"/>
              <a:gd name="connsiteX2" fmla="*/ 9863 w 9863"/>
              <a:gd name="connsiteY2" fmla="*/ 13771 h 13838"/>
              <a:gd name="connsiteX3" fmla="*/ 0 w 9863"/>
              <a:gd name="connsiteY3" fmla="*/ 13838 h 13838"/>
              <a:gd name="connsiteX4" fmla="*/ 507 w 9863"/>
              <a:gd name="connsiteY4" fmla="*/ 4667 h 13838"/>
              <a:gd name="connsiteX0" fmla="*/ 460 w 10000"/>
              <a:gd name="connsiteY0" fmla="*/ 3277 h 10000"/>
              <a:gd name="connsiteX1" fmla="*/ 9979 w 10000"/>
              <a:gd name="connsiteY1" fmla="*/ 0 h 10000"/>
              <a:gd name="connsiteX2" fmla="*/ 10000 w 10000"/>
              <a:gd name="connsiteY2" fmla="*/ 9952 h 10000"/>
              <a:gd name="connsiteX3" fmla="*/ 0 w 10000"/>
              <a:gd name="connsiteY3" fmla="*/ 10000 h 10000"/>
              <a:gd name="connsiteX4" fmla="*/ 460 w 10000"/>
              <a:gd name="connsiteY4" fmla="*/ 3277 h 10000"/>
              <a:gd name="connsiteX0" fmla="*/ 460 w 10000"/>
              <a:gd name="connsiteY0" fmla="*/ 5735 h 12458"/>
              <a:gd name="connsiteX1" fmla="*/ 9904 w 10000"/>
              <a:gd name="connsiteY1" fmla="*/ 0 h 12458"/>
              <a:gd name="connsiteX2" fmla="*/ 10000 w 10000"/>
              <a:gd name="connsiteY2" fmla="*/ 12410 h 12458"/>
              <a:gd name="connsiteX3" fmla="*/ 0 w 10000"/>
              <a:gd name="connsiteY3" fmla="*/ 12458 h 12458"/>
              <a:gd name="connsiteX4" fmla="*/ 460 w 10000"/>
              <a:gd name="connsiteY4" fmla="*/ 5735 h 12458"/>
              <a:gd name="connsiteX0" fmla="*/ 460 w 10022"/>
              <a:gd name="connsiteY0" fmla="*/ 6024 h 12747"/>
              <a:gd name="connsiteX1" fmla="*/ 10022 w 10022"/>
              <a:gd name="connsiteY1" fmla="*/ 0 h 12747"/>
              <a:gd name="connsiteX2" fmla="*/ 10000 w 10022"/>
              <a:gd name="connsiteY2" fmla="*/ 12699 h 12747"/>
              <a:gd name="connsiteX3" fmla="*/ 0 w 10022"/>
              <a:gd name="connsiteY3" fmla="*/ 12747 h 12747"/>
              <a:gd name="connsiteX4" fmla="*/ 460 w 10022"/>
              <a:gd name="connsiteY4" fmla="*/ 6024 h 12747"/>
              <a:gd name="connsiteX0" fmla="*/ 533 w 10095"/>
              <a:gd name="connsiteY0" fmla="*/ 6024 h 13055"/>
              <a:gd name="connsiteX1" fmla="*/ 10095 w 10095"/>
              <a:gd name="connsiteY1" fmla="*/ 0 h 13055"/>
              <a:gd name="connsiteX2" fmla="*/ 10073 w 10095"/>
              <a:gd name="connsiteY2" fmla="*/ 12699 h 13055"/>
              <a:gd name="connsiteX3" fmla="*/ 0 w 10095"/>
              <a:gd name="connsiteY3" fmla="*/ 13055 h 13055"/>
              <a:gd name="connsiteX4" fmla="*/ 533 w 10095"/>
              <a:gd name="connsiteY4" fmla="*/ 6024 h 13055"/>
              <a:gd name="connsiteX0" fmla="*/ 533 w 10095"/>
              <a:gd name="connsiteY0" fmla="*/ 6024 h 13055"/>
              <a:gd name="connsiteX1" fmla="*/ 10095 w 10095"/>
              <a:gd name="connsiteY1" fmla="*/ 0 h 13055"/>
              <a:gd name="connsiteX2" fmla="*/ 10073 w 10095"/>
              <a:gd name="connsiteY2" fmla="*/ 12699 h 13055"/>
              <a:gd name="connsiteX3" fmla="*/ 0 w 10095"/>
              <a:gd name="connsiteY3" fmla="*/ 13055 h 13055"/>
              <a:gd name="connsiteX4" fmla="*/ 533 w 10095"/>
              <a:gd name="connsiteY4" fmla="*/ 6024 h 13055"/>
              <a:gd name="connsiteX0" fmla="*/ 649 w 10095"/>
              <a:gd name="connsiteY0" fmla="*/ 4588 h 13055"/>
              <a:gd name="connsiteX1" fmla="*/ 10095 w 10095"/>
              <a:gd name="connsiteY1" fmla="*/ 0 h 13055"/>
              <a:gd name="connsiteX2" fmla="*/ 10073 w 10095"/>
              <a:gd name="connsiteY2" fmla="*/ 12699 h 13055"/>
              <a:gd name="connsiteX3" fmla="*/ 0 w 10095"/>
              <a:gd name="connsiteY3" fmla="*/ 13055 h 13055"/>
              <a:gd name="connsiteX4" fmla="*/ 649 w 10095"/>
              <a:gd name="connsiteY4" fmla="*/ 4588 h 13055"/>
              <a:gd name="connsiteX0" fmla="*/ 649 w 10095"/>
              <a:gd name="connsiteY0" fmla="*/ 4588 h 12850"/>
              <a:gd name="connsiteX1" fmla="*/ 10095 w 10095"/>
              <a:gd name="connsiteY1" fmla="*/ 0 h 12850"/>
              <a:gd name="connsiteX2" fmla="*/ 10073 w 10095"/>
              <a:gd name="connsiteY2" fmla="*/ 12699 h 12850"/>
              <a:gd name="connsiteX3" fmla="*/ 0 w 10095"/>
              <a:gd name="connsiteY3" fmla="*/ 12850 h 12850"/>
              <a:gd name="connsiteX4" fmla="*/ 649 w 10095"/>
              <a:gd name="connsiteY4" fmla="*/ 4588 h 12850"/>
              <a:gd name="connsiteX0" fmla="*/ 649 w 10073"/>
              <a:gd name="connsiteY0" fmla="*/ 5614 h 13876"/>
              <a:gd name="connsiteX1" fmla="*/ 10051 w 10073"/>
              <a:gd name="connsiteY1" fmla="*/ 0 h 13876"/>
              <a:gd name="connsiteX2" fmla="*/ 10073 w 10073"/>
              <a:gd name="connsiteY2" fmla="*/ 13725 h 13876"/>
              <a:gd name="connsiteX3" fmla="*/ 0 w 10073"/>
              <a:gd name="connsiteY3" fmla="*/ 13876 h 13876"/>
              <a:gd name="connsiteX4" fmla="*/ 649 w 10073"/>
              <a:gd name="connsiteY4" fmla="*/ 5614 h 13876"/>
              <a:gd name="connsiteX0" fmla="*/ 649 w 10095"/>
              <a:gd name="connsiteY0" fmla="*/ 5819 h 14081"/>
              <a:gd name="connsiteX1" fmla="*/ 10095 w 10095"/>
              <a:gd name="connsiteY1" fmla="*/ 0 h 14081"/>
              <a:gd name="connsiteX2" fmla="*/ 10073 w 10095"/>
              <a:gd name="connsiteY2" fmla="*/ 13930 h 14081"/>
              <a:gd name="connsiteX3" fmla="*/ 0 w 10095"/>
              <a:gd name="connsiteY3" fmla="*/ 14081 h 14081"/>
              <a:gd name="connsiteX4" fmla="*/ 649 w 10095"/>
              <a:gd name="connsiteY4" fmla="*/ 5819 h 14081"/>
              <a:gd name="connsiteX0" fmla="*/ 739 w 10095"/>
              <a:gd name="connsiteY0" fmla="*/ 5354 h 14081"/>
              <a:gd name="connsiteX1" fmla="*/ 10095 w 10095"/>
              <a:gd name="connsiteY1" fmla="*/ 0 h 14081"/>
              <a:gd name="connsiteX2" fmla="*/ 10073 w 10095"/>
              <a:gd name="connsiteY2" fmla="*/ 13930 h 14081"/>
              <a:gd name="connsiteX3" fmla="*/ 0 w 10095"/>
              <a:gd name="connsiteY3" fmla="*/ 14081 h 14081"/>
              <a:gd name="connsiteX4" fmla="*/ 739 w 10095"/>
              <a:gd name="connsiteY4" fmla="*/ 5354 h 14081"/>
              <a:gd name="connsiteX0" fmla="*/ 739 w 10140"/>
              <a:gd name="connsiteY0" fmla="*/ 7492 h 16219"/>
              <a:gd name="connsiteX1" fmla="*/ 10140 w 10140"/>
              <a:gd name="connsiteY1" fmla="*/ 0 h 16219"/>
              <a:gd name="connsiteX2" fmla="*/ 10073 w 10140"/>
              <a:gd name="connsiteY2" fmla="*/ 16068 h 16219"/>
              <a:gd name="connsiteX3" fmla="*/ 0 w 10140"/>
              <a:gd name="connsiteY3" fmla="*/ 16219 h 16219"/>
              <a:gd name="connsiteX4" fmla="*/ 739 w 10140"/>
              <a:gd name="connsiteY4" fmla="*/ 7492 h 16219"/>
              <a:gd name="connsiteX0" fmla="*/ 739 w 10162"/>
              <a:gd name="connsiteY0" fmla="*/ 7771 h 16498"/>
              <a:gd name="connsiteX1" fmla="*/ 10162 w 10162"/>
              <a:gd name="connsiteY1" fmla="*/ 0 h 16498"/>
              <a:gd name="connsiteX2" fmla="*/ 10073 w 10162"/>
              <a:gd name="connsiteY2" fmla="*/ 16347 h 16498"/>
              <a:gd name="connsiteX3" fmla="*/ 0 w 10162"/>
              <a:gd name="connsiteY3" fmla="*/ 16498 h 16498"/>
              <a:gd name="connsiteX4" fmla="*/ 739 w 10162"/>
              <a:gd name="connsiteY4" fmla="*/ 7771 h 16498"/>
              <a:gd name="connsiteX0" fmla="*/ 739 w 10162"/>
              <a:gd name="connsiteY0" fmla="*/ 7771 h 16719"/>
              <a:gd name="connsiteX1" fmla="*/ 10162 w 10162"/>
              <a:gd name="connsiteY1" fmla="*/ 0 h 16719"/>
              <a:gd name="connsiteX2" fmla="*/ 10095 w 10162"/>
              <a:gd name="connsiteY2" fmla="*/ 16719 h 16719"/>
              <a:gd name="connsiteX3" fmla="*/ 0 w 10162"/>
              <a:gd name="connsiteY3" fmla="*/ 16498 h 16719"/>
              <a:gd name="connsiteX4" fmla="*/ 739 w 10162"/>
              <a:gd name="connsiteY4" fmla="*/ 7771 h 1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2" h="16719">
                <a:moveTo>
                  <a:pt x="739" y="7771"/>
                </a:moveTo>
                <a:lnTo>
                  <a:pt x="10162" y="0"/>
                </a:lnTo>
                <a:cubicBezTo>
                  <a:pt x="10169" y="3317"/>
                  <a:pt x="10088" y="13402"/>
                  <a:pt x="10095" y="16719"/>
                </a:cubicBezTo>
                <a:lnTo>
                  <a:pt x="0" y="16498"/>
                </a:lnTo>
                <a:cubicBezTo>
                  <a:pt x="160" y="14316"/>
                  <a:pt x="521" y="9952"/>
                  <a:pt x="739" y="7771"/>
                </a:cubicBezTo>
                <a:close/>
              </a:path>
            </a:pathLst>
          </a:custGeom>
          <a:solidFill>
            <a:srgbClr val="FF0000">
              <a:alpha val="80000"/>
            </a:srgbClr>
          </a:solidFill>
          <a:ln>
            <a:solidFill>
              <a:srgbClr val="BC30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76564" y="5636563"/>
            <a:ext cx="4954072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дополнительного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образования </a:t>
            </a:r>
          </a:p>
          <a:p>
            <a:pPr algn="ctr"/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Телефон:8(3852)29-07-70, Аудитория</a:t>
            </a:r>
            <a:r>
              <a:rPr lang="ru-RU" sz="15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308 Г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3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5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2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75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4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E956-06E9-45FD-B0B7-887833BB4BA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CB6C9-BC1C-4F20-AED8-615EEF0FB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6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38" y="310995"/>
            <a:ext cx="8976575" cy="73219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1425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профессиональное образование  в вузе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2282" y="927280"/>
            <a:ext cx="9543245" cy="721216"/>
          </a:xfrm>
        </p:spPr>
        <p:txBody>
          <a:bodyPr>
            <a:noAutofit/>
          </a:bodyPr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получить дополнительные профессиональные компетенции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37357568"/>
              </p:ext>
            </p:extLst>
          </p:nvPr>
        </p:nvGraphicFramePr>
        <p:xfrm>
          <a:off x="180302" y="1622739"/>
          <a:ext cx="11243259" cy="520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126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Дополнительное профессиональное образование  в вузе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АлтГТУ АлтГТУ</dc:creator>
  <cp:lastModifiedBy>nik</cp:lastModifiedBy>
  <cp:revision>10</cp:revision>
  <dcterms:created xsi:type="dcterms:W3CDTF">2020-10-26T04:50:40Z</dcterms:created>
  <dcterms:modified xsi:type="dcterms:W3CDTF">2020-10-29T03:28:33Z</dcterms:modified>
</cp:coreProperties>
</file>